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558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21-11-2020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 News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102889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TS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Visvak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Kumar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PS:99002785</a:t>
            </a:r>
          </a:p>
          <a:p>
            <a:pPr algn="ctr"/>
            <a:r>
              <a:rPr lang="en-IN" b="1" dirty="0"/>
              <a:t>2010MYSSPY02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 Computer Science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Skills:-Python , Android, Node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Js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, Web Development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35195"/>
            <a:ext cx="2567042" cy="110994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Binduja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99002756</a:t>
            </a:r>
          </a:p>
          <a:p>
            <a:pPr algn="ctr"/>
            <a:r>
              <a:rPr lang="en-IN" b="1" dirty="0"/>
              <a:t>2010MYSSPY02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IT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Skills :- Spring, Android, Web Development 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588312" y="3927709"/>
            <a:ext cx="2428637" cy="110151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Divya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990027</a:t>
            </a:r>
          </a:p>
          <a:p>
            <a:pPr algn="ctr"/>
            <a:r>
              <a:rPr lang="en-IN" b="1" dirty="0"/>
              <a:t>2010MYSSPY02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Education Details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Skills :- JAVA, C++ , Web development.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50C95F-F30B-4D4C-AC66-24FA8E027E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95" y="2466384"/>
            <a:ext cx="1140224" cy="132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BC6B3-0562-418F-B527-1994A8CD39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782" y="2455154"/>
            <a:ext cx="1137484" cy="13225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02E7EA-7289-4547-A3E7-4AB6286181C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805" y="2464957"/>
            <a:ext cx="1144814" cy="131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WebProject Recording">
            <a:hlinkClick r:id="" action="ppaction://media"/>
            <a:extLst>
              <a:ext uri="{FF2B5EF4-FFF2-40B4-BE49-F238E27FC236}">
                <a16:creationId xmlns:a16="http://schemas.microsoft.com/office/drawing/2014/main" id="{B8D5E181-44F2-44B4-B81D-71C1233CFB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800" y="666750"/>
            <a:ext cx="8278813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Login Authentication for users to maintain data security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Enabling live broadcast of match.</a:t>
            </a:r>
          </a:p>
          <a:p>
            <a:endParaRPr lang="en-US" dirty="0"/>
          </a:p>
          <a:p>
            <a:r>
              <a:rPr lang="en-US" dirty="0"/>
              <a:t>Database storage of live chats so that they can access it later.</a:t>
            </a:r>
          </a:p>
          <a:p>
            <a:endParaRPr lang="en-US" dirty="0"/>
          </a:p>
          <a:p>
            <a:r>
              <a:rPr lang="en-US" dirty="0"/>
              <a:t>Providing a platform for venturing players.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0B9548-FE58-4485-B5D9-973899E1873F}">
  <ds:schemaRefs>
    <ds:schemaRef ds:uri="abad16e2-75b5-4d02-890c-30395bfef711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3f90b35a-c7f5-466e-bdce-aad1192bcad3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1254</TotalTime>
  <Words>113</Words>
  <Application>Microsoft Office PowerPoint</Application>
  <PresentationFormat>On-screen Show (16:9)</PresentationFormat>
  <Paragraphs>31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Training</cp:lastModifiedBy>
  <cp:revision>138</cp:revision>
  <dcterms:created xsi:type="dcterms:W3CDTF">2020-09-04T19:07:05Z</dcterms:created>
  <dcterms:modified xsi:type="dcterms:W3CDTF">2020-11-21T12:50:37Z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